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3716000" cy="19507200"/>
  <p:notesSz cx="6858000" cy="9144000"/>
  <p:embeddedFontLst>
    <p:embeddedFont>
      <p:font typeface="Binate Bold" charset="1" panose="020C0803030508020204"/>
      <p:regular r:id="rId8"/>
    </p:embeddedFont>
    <p:embeddedFont>
      <p:font typeface="Open Sans Bold" charset="1" panose="00000000000000000000"/>
      <p:regular r:id="rId9"/>
    </p:embeddedFont>
    <p:embeddedFont>
      <p:font typeface="Poppins Bold" charset="1" panose="00000800000000000000"/>
      <p:regular r:id="rId10"/>
    </p:embeddedFont>
    <p:embeddedFont>
      <p:font typeface="Gotham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906" y="4178951"/>
            <a:ext cx="13727906" cy="130400"/>
            <a:chOff x="0" y="0"/>
            <a:chExt cx="8199619" cy="778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99620" cy="77888"/>
            </a:xfrm>
            <a:custGeom>
              <a:avLst/>
              <a:gdLst/>
              <a:ahLst/>
              <a:cxnLst/>
              <a:rect r="r" b="b" t="t" l="l"/>
              <a:pathLst>
                <a:path h="77888" w="8199620">
                  <a:moveTo>
                    <a:pt x="3384" y="0"/>
                  </a:moveTo>
                  <a:lnTo>
                    <a:pt x="8196236" y="0"/>
                  </a:lnTo>
                  <a:cubicBezTo>
                    <a:pt x="8198105" y="0"/>
                    <a:pt x="8199620" y="1515"/>
                    <a:pt x="8199620" y="3384"/>
                  </a:cubicBezTo>
                  <a:lnTo>
                    <a:pt x="8199620" y="74504"/>
                  </a:lnTo>
                  <a:cubicBezTo>
                    <a:pt x="8199620" y="76373"/>
                    <a:pt x="8198105" y="77888"/>
                    <a:pt x="8196236" y="77888"/>
                  </a:cubicBezTo>
                  <a:lnTo>
                    <a:pt x="3384" y="77888"/>
                  </a:lnTo>
                  <a:cubicBezTo>
                    <a:pt x="1515" y="77888"/>
                    <a:pt x="0" y="76373"/>
                    <a:pt x="0" y="74504"/>
                  </a:cubicBezTo>
                  <a:lnTo>
                    <a:pt x="0" y="3384"/>
                  </a:lnTo>
                  <a:cubicBezTo>
                    <a:pt x="0" y="1515"/>
                    <a:pt x="1515" y="0"/>
                    <a:pt x="3384" y="0"/>
                  </a:cubicBezTo>
                  <a:close/>
                </a:path>
              </a:pathLst>
            </a:custGeom>
            <a:solidFill>
              <a:srgbClr val="1C1A5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99619" cy="96938"/>
            </a:xfrm>
            <a:prstGeom prst="rect">
              <a:avLst/>
            </a:prstGeom>
          </p:spPr>
          <p:txBody>
            <a:bodyPr anchor="ctr" rtlCol="false" tIns="22400" lIns="22400" bIns="22400" rIns="22400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true" rot="0">
            <a:off x="5953" y="-744389"/>
            <a:ext cx="13739812" cy="3563805"/>
          </a:xfrm>
          <a:custGeom>
            <a:avLst/>
            <a:gdLst/>
            <a:ahLst/>
            <a:cxnLst/>
            <a:rect r="r" b="b" t="t" l="l"/>
            <a:pathLst>
              <a:path h="3563805" w="13739812">
                <a:moveTo>
                  <a:pt x="0" y="3563805"/>
                </a:moveTo>
                <a:lnTo>
                  <a:pt x="13739813" y="3563805"/>
                </a:lnTo>
                <a:lnTo>
                  <a:pt x="13739813" y="0"/>
                </a:lnTo>
                <a:lnTo>
                  <a:pt x="0" y="0"/>
                </a:lnTo>
                <a:lnTo>
                  <a:pt x="0" y="3563805"/>
                </a:lnTo>
                <a:close/>
              </a:path>
            </a:pathLst>
          </a:custGeom>
          <a:blipFill>
            <a:blip r:embed="rId2"/>
            <a:stretch>
              <a:fillRect l="-15123" t="0" r="-15123" b="-26792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1906" y="177380"/>
            <a:ext cx="2090511" cy="1283235"/>
            <a:chOff x="0" y="0"/>
            <a:chExt cx="2787348" cy="17109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87348" cy="1710980"/>
            </a:xfrm>
            <a:custGeom>
              <a:avLst/>
              <a:gdLst/>
              <a:ahLst/>
              <a:cxnLst/>
              <a:rect r="r" b="b" t="t" l="l"/>
              <a:pathLst>
                <a:path h="1710980" w="2787348">
                  <a:moveTo>
                    <a:pt x="0" y="0"/>
                  </a:moveTo>
                  <a:lnTo>
                    <a:pt x="2787348" y="0"/>
                  </a:lnTo>
                  <a:lnTo>
                    <a:pt x="2787348" y="1710980"/>
                  </a:lnTo>
                  <a:lnTo>
                    <a:pt x="0" y="1710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1586" r="0" b="-31323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647681" y="1084324"/>
              <a:ext cx="755072" cy="206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4"/>
                </a:lnSpc>
              </a:pPr>
              <a:r>
                <a:rPr lang="en-US" b="true" sz="1589" spc="98">
                  <a:solidFill>
                    <a:srgbClr val="FFFFFF"/>
                  </a:solidFill>
                  <a:latin typeface="Binate Bold"/>
                  <a:ea typeface="Binate Bold"/>
                  <a:cs typeface="Binate Bold"/>
                  <a:sym typeface="Binate Bold"/>
                </a:rPr>
                <a:t>APC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608283" y="1263462"/>
              <a:ext cx="857676" cy="264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05"/>
                </a:lnSpc>
              </a:pPr>
              <a:r>
                <a:rPr lang="en-US" b="true" sz="1554" spc="-105">
                  <a:solidFill>
                    <a:srgbClr val="CFD5EA"/>
                  </a:solidFill>
                  <a:latin typeface="Binate Bold"/>
                  <a:ea typeface="Binate Bold"/>
                  <a:cs typeface="Binate Bold"/>
                  <a:sym typeface="Binate Bold"/>
                </a:rPr>
                <a:t>2026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-10800000">
            <a:off x="-11906" y="19028106"/>
            <a:ext cx="13727906" cy="483894"/>
            <a:chOff x="0" y="0"/>
            <a:chExt cx="5511636" cy="1942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11636" cy="194279"/>
            </a:xfrm>
            <a:custGeom>
              <a:avLst/>
              <a:gdLst/>
              <a:ahLst/>
              <a:cxnLst/>
              <a:rect r="r" b="b" t="t" l="l"/>
              <a:pathLst>
                <a:path h="194279" w="5511636">
                  <a:moveTo>
                    <a:pt x="0" y="0"/>
                  </a:moveTo>
                  <a:lnTo>
                    <a:pt x="5511636" y="0"/>
                  </a:lnTo>
                  <a:lnTo>
                    <a:pt x="5511636" y="194279"/>
                  </a:lnTo>
                  <a:lnTo>
                    <a:pt x="0" y="194279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5511636" cy="222854"/>
            </a:xfrm>
            <a:prstGeom prst="rect">
              <a:avLst/>
            </a:prstGeom>
          </p:spPr>
          <p:txBody>
            <a:bodyPr anchor="ctr" rtlCol="false" tIns="33324" lIns="33324" bIns="33324" rIns="33324"/>
            <a:lstStyle/>
            <a:p>
              <a:pPr algn="ctr">
                <a:lnSpc>
                  <a:spcPts val="174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586317" y="19012615"/>
            <a:ext cx="47625" cy="499385"/>
            <a:chOff x="0" y="0"/>
            <a:chExt cx="13876" cy="1454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876" cy="145496"/>
            </a:xfrm>
            <a:custGeom>
              <a:avLst/>
              <a:gdLst/>
              <a:ahLst/>
              <a:cxnLst/>
              <a:rect r="r" b="b" t="t" l="l"/>
              <a:pathLst>
                <a:path h="145496" w="13876">
                  <a:moveTo>
                    <a:pt x="0" y="0"/>
                  </a:moveTo>
                  <a:lnTo>
                    <a:pt x="13876" y="0"/>
                  </a:lnTo>
                  <a:lnTo>
                    <a:pt x="13876" y="145496"/>
                  </a:lnTo>
                  <a:lnTo>
                    <a:pt x="0" y="1454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3876" cy="183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0" y="4309352"/>
            <a:ext cx="13727906" cy="4309352"/>
            <a:chOff x="0" y="0"/>
            <a:chExt cx="8199619" cy="257395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99620" cy="2573957"/>
            </a:xfrm>
            <a:custGeom>
              <a:avLst/>
              <a:gdLst/>
              <a:ahLst/>
              <a:cxnLst/>
              <a:rect r="r" b="b" t="t" l="l"/>
              <a:pathLst>
                <a:path h="2573957" w="8199620">
                  <a:moveTo>
                    <a:pt x="3384" y="0"/>
                  </a:moveTo>
                  <a:lnTo>
                    <a:pt x="8196236" y="0"/>
                  </a:lnTo>
                  <a:cubicBezTo>
                    <a:pt x="8198105" y="0"/>
                    <a:pt x="8199620" y="1515"/>
                    <a:pt x="8199620" y="3384"/>
                  </a:cubicBezTo>
                  <a:lnTo>
                    <a:pt x="8199620" y="2570574"/>
                  </a:lnTo>
                  <a:cubicBezTo>
                    <a:pt x="8199620" y="2572442"/>
                    <a:pt x="8198105" y="2573957"/>
                    <a:pt x="8196236" y="2573957"/>
                  </a:cubicBezTo>
                  <a:lnTo>
                    <a:pt x="3384" y="2573957"/>
                  </a:lnTo>
                  <a:cubicBezTo>
                    <a:pt x="1515" y="2573957"/>
                    <a:pt x="0" y="2572442"/>
                    <a:pt x="0" y="2570574"/>
                  </a:cubicBezTo>
                  <a:lnTo>
                    <a:pt x="0" y="3384"/>
                  </a:lnTo>
                  <a:cubicBezTo>
                    <a:pt x="0" y="1515"/>
                    <a:pt x="1515" y="0"/>
                    <a:pt x="3384" y="0"/>
                  </a:cubicBezTo>
                  <a:close/>
                </a:path>
              </a:pathLst>
            </a:custGeom>
            <a:solidFill>
              <a:srgbClr val="E5EBE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8199619" cy="2593007"/>
            </a:xfrm>
            <a:prstGeom prst="rect">
              <a:avLst/>
            </a:prstGeom>
          </p:spPr>
          <p:txBody>
            <a:bodyPr anchor="ctr" rtlCol="false" tIns="22400" lIns="22400" bIns="22400" rIns="22400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0" y="14674470"/>
            <a:ext cx="6852047" cy="4309352"/>
            <a:chOff x="0" y="0"/>
            <a:chExt cx="4092698" cy="257395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092698" cy="2573957"/>
            </a:xfrm>
            <a:custGeom>
              <a:avLst/>
              <a:gdLst/>
              <a:ahLst/>
              <a:cxnLst/>
              <a:rect r="r" b="b" t="t" l="l"/>
              <a:pathLst>
                <a:path h="2573957" w="4092698">
                  <a:moveTo>
                    <a:pt x="6779" y="0"/>
                  </a:moveTo>
                  <a:lnTo>
                    <a:pt x="4085919" y="0"/>
                  </a:lnTo>
                  <a:cubicBezTo>
                    <a:pt x="4089663" y="0"/>
                    <a:pt x="4092698" y="3035"/>
                    <a:pt x="4092698" y="6779"/>
                  </a:cubicBezTo>
                  <a:lnTo>
                    <a:pt x="4092698" y="2567178"/>
                  </a:lnTo>
                  <a:cubicBezTo>
                    <a:pt x="4092698" y="2568976"/>
                    <a:pt x="4091984" y="2570700"/>
                    <a:pt x="4090713" y="2571972"/>
                  </a:cubicBezTo>
                  <a:cubicBezTo>
                    <a:pt x="4089441" y="2573243"/>
                    <a:pt x="4087717" y="2573957"/>
                    <a:pt x="4085919" y="2573957"/>
                  </a:cubicBezTo>
                  <a:lnTo>
                    <a:pt x="6779" y="2573957"/>
                  </a:lnTo>
                  <a:cubicBezTo>
                    <a:pt x="3035" y="2573957"/>
                    <a:pt x="0" y="2570922"/>
                    <a:pt x="0" y="2567178"/>
                  </a:cubicBezTo>
                  <a:lnTo>
                    <a:pt x="0" y="6779"/>
                  </a:lnTo>
                  <a:cubicBezTo>
                    <a:pt x="0" y="3035"/>
                    <a:pt x="3035" y="0"/>
                    <a:pt x="6779" y="0"/>
                  </a:cubicBezTo>
                  <a:close/>
                </a:path>
              </a:pathLst>
            </a:custGeom>
            <a:solidFill>
              <a:srgbClr val="BCC6CB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4092698" cy="2593007"/>
            </a:xfrm>
            <a:prstGeom prst="rect">
              <a:avLst/>
            </a:prstGeom>
          </p:spPr>
          <p:txBody>
            <a:bodyPr anchor="ctr" rtlCol="false" tIns="22400" lIns="22400" bIns="22400" rIns="22400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858000" y="14674470"/>
            <a:ext cx="6852047" cy="2877449"/>
            <a:chOff x="0" y="0"/>
            <a:chExt cx="4092698" cy="17186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92698" cy="1718688"/>
            </a:xfrm>
            <a:custGeom>
              <a:avLst/>
              <a:gdLst/>
              <a:ahLst/>
              <a:cxnLst/>
              <a:rect r="r" b="b" t="t" l="l"/>
              <a:pathLst>
                <a:path h="1718688" w="4092698">
                  <a:moveTo>
                    <a:pt x="6779" y="0"/>
                  </a:moveTo>
                  <a:lnTo>
                    <a:pt x="4085919" y="0"/>
                  </a:lnTo>
                  <a:cubicBezTo>
                    <a:pt x="4089663" y="0"/>
                    <a:pt x="4092698" y="3035"/>
                    <a:pt x="4092698" y="6779"/>
                  </a:cubicBezTo>
                  <a:lnTo>
                    <a:pt x="4092698" y="1711909"/>
                  </a:lnTo>
                  <a:cubicBezTo>
                    <a:pt x="4092698" y="1715653"/>
                    <a:pt x="4089663" y="1718688"/>
                    <a:pt x="4085919" y="1718688"/>
                  </a:cubicBezTo>
                  <a:lnTo>
                    <a:pt x="6779" y="1718688"/>
                  </a:lnTo>
                  <a:cubicBezTo>
                    <a:pt x="3035" y="1718688"/>
                    <a:pt x="0" y="1715653"/>
                    <a:pt x="0" y="1711909"/>
                  </a:cubicBezTo>
                  <a:lnTo>
                    <a:pt x="0" y="6779"/>
                  </a:lnTo>
                  <a:cubicBezTo>
                    <a:pt x="0" y="3035"/>
                    <a:pt x="3035" y="0"/>
                    <a:pt x="6779" y="0"/>
                  </a:cubicBezTo>
                  <a:close/>
                </a:path>
              </a:pathLst>
            </a:custGeom>
            <a:solidFill>
              <a:srgbClr val="E5EBE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4092698" cy="1737738"/>
            </a:xfrm>
            <a:prstGeom prst="rect">
              <a:avLst/>
            </a:prstGeom>
          </p:spPr>
          <p:txBody>
            <a:bodyPr anchor="ctr" rtlCol="false" tIns="22400" lIns="22400" bIns="22400" rIns="22400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875859" y="17551920"/>
            <a:ext cx="5468541" cy="1431902"/>
            <a:chOff x="0" y="0"/>
            <a:chExt cx="979901" cy="25658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79901" cy="256581"/>
            </a:xfrm>
            <a:custGeom>
              <a:avLst/>
              <a:gdLst/>
              <a:ahLst/>
              <a:cxnLst/>
              <a:rect r="r" b="b" t="t" l="l"/>
              <a:pathLst>
                <a:path h="256581" w="979901">
                  <a:moveTo>
                    <a:pt x="0" y="0"/>
                  </a:moveTo>
                  <a:lnTo>
                    <a:pt x="979901" y="0"/>
                  </a:lnTo>
                  <a:lnTo>
                    <a:pt x="979901" y="256581"/>
                  </a:lnTo>
                  <a:lnTo>
                    <a:pt x="0" y="256581"/>
                  </a:lnTo>
                  <a:close/>
                </a:path>
              </a:pathLst>
            </a:custGeom>
            <a:solidFill>
              <a:srgbClr val="345B7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76200"/>
              <a:ext cx="979901" cy="332781"/>
            </a:xfrm>
            <a:prstGeom prst="rect">
              <a:avLst/>
            </a:prstGeom>
          </p:spPr>
          <p:txBody>
            <a:bodyPr anchor="ctr" rtlCol="false" tIns="46667" lIns="46667" bIns="46667" rIns="46667"/>
            <a:lstStyle/>
            <a:p>
              <a:pPr algn="ctr">
                <a:lnSpc>
                  <a:spcPts val="514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52372" y="9152103"/>
            <a:ext cx="4452375" cy="2406151"/>
            <a:chOff x="0" y="0"/>
            <a:chExt cx="5936501" cy="3208201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5936501" cy="3208201"/>
              <a:chOff x="0" y="0"/>
              <a:chExt cx="4934729" cy="266682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934729" cy="2666824"/>
              </a:xfrm>
              <a:custGeom>
                <a:avLst/>
                <a:gdLst/>
                <a:ahLst/>
                <a:cxnLst/>
                <a:rect r="r" b="b" t="t" l="l"/>
                <a:pathLst>
                  <a:path h="2666824" w="4934729">
                    <a:moveTo>
                      <a:pt x="0" y="0"/>
                    </a:moveTo>
                    <a:lnTo>
                      <a:pt x="4934729" y="0"/>
                    </a:lnTo>
                    <a:lnTo>
                      <a:pt x="4934729" y="2666824"/>
                    </a:lnTo>
                    <a:lnTo>
                      <a:pt x="0" y="2666824"/>
                    </a:lnTo>
                    <a:close/>
                  </a:path>
                </a:pathLst>
              </a:custGeom>
              <a:solidFill>
                <a:srgbClr val="F9F1EF"/>
              </a:solidFill>
              <a:ln w="38100" cap="sq">
                <a:solidFill>
                  <a:srgbClr val="A9877E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19050"/>
                <a:ext cx="4934729" cy="2685874"/>
              </a:xfrm>
              <a:prstGeom prst="rect">
                <a:avLst/>
              </a:prstGeom>
            </p:spPr>
            <p:txBody>
              <a:bodyPr anchor="ctr" rtlCol="false" tIns="22400" lIns="22400" bIns="22400" rIns="22400"/>
              <a:lstStyle/>
              <a:p>
                <a:pPr algn="ctr">
                  <a:lnSpc>
                    <a:spcPts val="1172"/>
                  </a:lnSpc>
                </a:pPr>
              </a:p>
            </p:txBody>
          </p:sp>
        </p:grpSp>
        <p:pic>
          <p:nvPicPr>
            <p:cNvPr name="Picture 32" id="32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0">
              <a:off x="-11471" y="-254376"/>
              <a:ext cx="5960326" cy="3747907"/>
            </a:xfrm>
            <a:prstGeom prst="rect">
              <a:avLst/>
            </a:prstGeom>
          </p:spPr>
        </p:pic>
      </p:grpSp>
      <p:graphicFrame>
        <p:nvGraphicFramePr>
          <p:cNvPr name="Table 33" id="33"/>
          <p:cNvGraphicFramePr>
            <a:graphicFrameLocks noGrp="true"/>
          </p:cNvGraphicFramePr>
          <p:nvPr/>
        </p:nvGraphicFramePr>
        <p:xfrm>
          <a:off x="533343" y="12160579"/>
          <a:ext cx="5533261" cy="1913816"/>
        </p:xfrm>
        <a:graphic>
          <a:graphicData uri="http://schemas.openxmlformats.org/drawingml/2006/table">
            <a:tbl>
              <a:tblPr/>
              <a:tblGrid>
                <a:gridCol w="1106652"/>
                <a:gridCol w="1106652"/>
                <a:gridCol w="1106652"/>
                <a:gridCol w="1106652"/>
                <a:gridCol w="1106652"/>
              </a:tblGrid>
              <a:tr h="4245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23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919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CONCEPT A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CONCEPT B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CONCEPT C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</a:t>
                      </a: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ONCEPT D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</a:tr>
              <a:tr h="49643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DESCRIPTION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43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ADVANTAGES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43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DISADVANTAGES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34" id="34"/>
          <p:cNvSpPr/>
          <p:nvPr/>
        </p:nvSpPr>
        <p:spPr>
          <a:xfrm flipH="false" flipV="false" rot="0">
            <a:off x="12074124" y="545855"/>
            <a:ext cx="1278276" cy="1278276"/>
          </a:xfrm>
          <a:custGeom>
            <a:avLst/>
            <a:gdLst/>
            <a:ahLst/>
            <a:cxnLst/>
            <a:rect r="r" b="b" t="t" l="l"/>
            <a:pathLst>
              <a:path h="1278276" w="1278276">
                <a:moveTo>
                  <a:pt x="0" y="0"/>
                </a:moveTo>
                <a:lnTo>
                  <a:pt x="1278276" y="0"/>
                </a:lnTo>
                <a:lnTo>
                  <a:pt x="1278276" y="1278276"/>
                </a:lnTo>
                <a:lnTo>
                  <a:pt x="0" y="1278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687847" y="581855"/>
            <a:ext cx="1278276" cy="1278276"/>
          </a:xfrm>
          <a:custGeom>
            <a:avLst/>
            <a:gdLst/>
            <a:ahLst/>
            <a:cxnLst/>
            <a:rect r="r" b="b" t="t" l="l"/>
            <a:pathLst>
              <a:path h="1278276" w="1278276">
                <a:moveTo>
                  <a:pt x="0" y="0"/>
                </a:moveTo>
                <a:lnTo>
                  <a:pt x="1278277" y="0"/>
                </a:lnTo>
                <a:lnTo>
                  <a:pt x="1278277" y="1278276"/>
                </a:lnTo>
                <a:lnTo>
                  <a:pt x="0" y="1278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12372975" y="17551920"/>
            <a:ext cx="1337072" cy="1431902"/>
            <a:chOff x="0" y="0"/>
            <a:chExt cx="239588" cy="2565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39588" cy="256581"/>
            </a:xfrm>
            <a:custGeom>
              <a:avLst/>
              <a:gdLst/>
              <a:ahLst/>
              <a:cxnLst/>
              <a:rect r="r" b="b" t="t" l="l"/>
              <a:pathLst>
                <a:path h="256581" w="239588">
                  <a:moveTo>
                    <a:pt x="0" y="0"/>
                  </a:moveTo>
                  <a:lnTo>
                    <a:pt x="239588" y="0"/>
                  </a:lnTo>
                  <a:lnTo>
                    <a:pt x="239588" y="256581"/>
                  </a:lnTo>
                  <a:lnTo>
                    <a:pt x="0" y="256581"/>
                  </a:lnTo>
                  <a:close/>
                </a:path>
              </a:pathLst>
            </a:custGeom>
            <a:solidFill>
              <a:srgbClr val="6F7F8B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76200"/>
              <a:ext cx="239588" cy="332781"/>
            </a:xfrm>
            <a:prstGeom prst="rect">
              <a:avLst/>
            </a:prstGeom>
          </p:spPr>
          <p:txBody>
            <a:bodyPr anchor="ctr" rtlCol="false" tIns="46667" lIns="46667" bIns="46667" rIns="46667"/>
            <a:lstStyle/>
            <a:p>
              <a:pPr algn="ctr">
                <a:lnSpc>
                  <a:spcPts val="5144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12510211" y="17852658"/>
            <a:ext cx="1024515" cy="1024515"/>
          </a:xfrm>
          <a:custGeom>
            <a:avLst/>
            <a:gdLst/>
            <a:ahLst/>
            <a:cxnLst/>
            <a:rect r="r" b="b" t="t" l="l"/>
            <a:pathLst>
              <a:path h="1024515" w="1024515">
                <a:moveTo>
                  <a:pt x="0" y="0"/>
                </a:moveTo>
                <a:lnTo>
                  <a:pt x="1024516" y="0"/>
                </a:lnTo>
                <a:lnTo>
                  <a:pt x="1024516" y="1024516"/>
                </a:lnTo>
                <a:lnTo>
                  <a:pt x="0" y="10245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406312" y="17599193"/>
            <a:ext cx="1270397" cy="1384629"/>
          </a:xfrm>
          <a:custGeom>
            <a:avLst/>
            <a:gdLst/>
            <a:ahLst/>
            <a:cxnLst/>
            <a:rect r="r" b="b" t="t" l="l"/>
            <a:pathLst>
              <a:path h="1384629" w="1270397">
                <a:moveTo>
                  <a:pt x="0" y="0"/>
                </a:moveTo>
                <a:lnTo>
                  <a:pt x="1270397" y="0"/>
                </a:lnTo>
                <a:lnTo>
                  <a:pt x="1270397" y="1384629"/>
                </a:lnTo>
                <a:lnTo>
                  <a:pt x="0" y="13846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8360134" y="12286916"/>
            <a:ext cx="1597861" cy="1424094"/>
          </a:xfrm>
          <a:custGeom>
            <a:avLst/>
            <a:gdLst/>
            <a:ahLst/>
            <a:cxnLst/>
            <a:rect r="r" b="b" t="t" l="l"/>
            <a:pathLst>
              <a:path h="1424094" w="1597861">
                <a:moveTo>
                  <a:pt x="0" y="0"/>
                </a:moveTo>
                <a:lnTo>
                  <a:pt x="1597861" y="0"/>
                </a:lnTo>
                <a:lnTo>
                  <a:pt x="1597861" y="1424094"/>
                </a:lnTo>
                <a:lnTo>
                  <a:pt x="0" y="14240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0380119" y="12286916"/>
            <a:ext cx="1597861" cy="1424094"/>
          </a:xfrm>
          <a:custGeom>
            <a:avLst/>
            <a:gdLst/>
            <a:ahLst/>
            <a:cxnLst/>
            <a:rect r="r" b="b" t="t" l="l"/>
            <a:pathLst>
              <a:path h="1424094" w="1597861">
                <a:moveTo>
                  <a:pt x="0" y="0"/>
                </a:moveTo>
                <a:lnTo>
                  <a:pt x="1597861" y="0"/>
                </a:lnTo>
                <a:lnTo>
                  <a:pt x="1597861" y="1424094"/>
                </a:lnTo>
                <a:lnTo>
                  <a:pt x="0" y="14240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8135191" y="12091654"/>
            <a:ext cx="4169556" cy="1619356"/>
            <a:chOff x="0" y="0"/>
            <a:chExt cx="823616" cy="31987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23616" cy="319873"/>
            </a:xfrm>
            <a:custGeom>
              <a:avLst/>
              <a:gdLst/>
              <a:ahLst/>
              <a:cxnLst/>
              <a:rect r="r" b="b" t="t" l="l"/>
              <a:pathLst>
                <a:path h="319873" w="823616">
                  <a:moveTo>
                    <a:pt x="0" y="0"/>
                  </a:moveTo>
                  <a:lnTo>
                    <a:pt x="823616" y="0"/>
                  </a:lnTo>
                  <a:lnTo>
                    <a:pt x="823616" y="319873"/>
                  </a:lnTo>
                  <a:lnTo>
                    <a:pt x="0" y="319873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76200"/>
              <a:ext cx="823616" cy="3960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01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46103" y="19009056"/>
            <a:ext cx="9578662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 spc="3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ASIAN PACIFIC PLASTIC SURGERY &amp; CRANIOFACIAL CONGRESS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796765" y="19112815"/>
            <a:ext cx="3871144" cy="257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b="true" sz="1800" spc="3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BANGKOK, 28-30 OCTOBER 2026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33343" y="4605172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Introduction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33343" y="14840500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Discussion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7237301" y="14840500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Conclusion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223725" y="17500091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References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33343" y="9040536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Results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827463" y="1879715"/>
            <a:ext cx="11524937" cy="1232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903"/>
              </a:lnSpc>
            </a:pPr>
            <a:r>
              <a:rPr lang="en-US" sz="3502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Title: xxxxxxxxxxxxxxxxxxxxxxxxxxxxxxxxx</a:t>
            </a:r>
          </a:p>
          <a:p>
            <a:pPr algn="r">
              <a:lnSpc>
                <a:spcPts val="4903"/>
              </a:lnSpc>
            </a:pPr>
            <a:r>
              <a:rPr lang="en-US" sz="3502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984359" y="3276616"/>
            <a:ext cx="9420525" cy="1102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Author Names xxxxxxxxxxxxxxxxxxxxxx, xxxxxxxxxxxxxxxxxxxxxxxxxxxxx</a:t>
            </a:r>
          </a:p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Affiliations: xxxxxxxxxxxxxxxxxxxx</a:t>
            </a:r>
          </a:p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                    xxxxxxxxxxxxxxxxxxxx</a:t>
            </a:r>
          </a:p>
          <a:p>
            <a:pPr algn="r">
              <a:lnSpc>
                <a:spcPts val="2239"/>
              </a:lnSpc>
            </a:pPr>
          </a:p>
        </p:txBody>
      </p:sp>
      <p:sp>
        <p:nvSpPr>
          <p:cNvPr name="TextBox 55" id="55"/>
          <p:cNvSpPr txBox="true"/>
          <p:nvPr/>
        </p:nvSpPr>
        <p:spPr>
          <a:xfrm rot="0">
            <a:off x="6875859" y="4605172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Methods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33343" y="5342656"/>
            <a:ext cx="5533261" cy="293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904950" y="5342656"/>
            <a:ext cx="6026198" cy="293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33343" y="9727425"/>
            <a:ext cx="5533261" cy="2093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33343" y="15682759"/>
            <a:ext cx="5533261" cy="293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7288783" y="15437209"/>
            <a:ext cx="5875529" cy="188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7288783" y="18011075"/>
            <a:ext cx="5015964" cy="86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</a:t>
            </a:r>
          </a:p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</a:t>
            </a:r>
          </a:p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</a:t>
            </a:r>
          </a:p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</a:t>
            </a:r>
          </a:p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1094404" y="1008938"/>
            <a:ext cx="465162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YOUR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LOGO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2480681" y="962108"/>
            <a:ext cx="465162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YOUR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LOGO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223725" y="13834835"/>
            <a:ext cx="5875529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Figute 1: 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7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906" y="4178951"/>
            <a:ext cx="13727906" cy="130400"/>
            <a:chOff x="0" y="0"/>
            <a:chExt cx="8199619" cy="778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99620" cy="77888"/>
            </a:xfrm>
            <a:custGeom>
              <a:avLst/>
              <a:gdLst/>
              <a:ahLst/>
              <a:cxnLst/>
              <a:rect r="r" b="b" t="t" l="l"/>
              <a:pathLst>
                <a:path h="77888" w="8199620">
                  <a:moveTo>
                    <a:pt x="3384" y="0"/>
                  </a:moveTo>
                  <a:lnTo>
                    <a:pt x="8196236" y="0"/>
                  </a:lnTo>
                  <a:cubicBezTo>
                    <a:pt x="8198105" y="0"/>
                    <a:pt x="8199620" y="1515"/>
                    <a:pt x="8199620" y="3384"/>
                  </a:cubicBezTo>
                  <a:lnTo>
                    <a:pt x="8199620" y="74504"/>
                  </a:lnTo>
                  <a:cubicBezTo>
                    <a:pt x="8199620" y="76373"/>
                    <a:pt x="8198105" y="77888"/>
                    <a:pt x="8196236" y="77888"/>
                  </a:cubicBezTo>
                  <a:lnTo>
                    <a:pt x="3384" y="77888"/>
                  </a:lnTo>
                  <a:cubicBezTo>
                    <a:pt x="1515" y="77888"/>
                    <a:pt x="0" y="76373"/>
                    <a:pt x="0" y="74504"/>
                  </a:cubicBezTo>
                  <a:lnTo>
                    <a:pt x="0" y="3384"/>
                  </a:lnTo>
                  <a:cubicBezTo>
                    <a:pt x="0" y="1515"/>
                    <a:pt x="1515" y="0"/>
                    <a:pt x="3384" y="0"/>
                  </a:cubicBezTo>
                  <a:close/>
                </a:path>
              </a:pathLst>
            </a:custGeom>
            <a:solidFill>
              <a:srgbClr val="1C1A5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99619" cy="96938"/>
            </a:xfrm>
            <a:prstGeom prst="rect">
              <a:avLst/>
            </a:prstGeom>
          </p:spPr>
          <p:txBody>
            <a:bodyPr anchor="ctr" rtlCol="false" tIns="22400" lIns="22400" bIns="22400" rIns="22400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true" rot="0">
            <a:off x="-371044" y="-746793"/>
            <a:ext cx="14621152" cy="3792405"/>
          </a:xfrm>
          <a:custGeom>
            <a:avLst/>
            <a:gdLst/>
            <a:ahLst/>
            <a:cxnLst/>
            <a:rect r="r" b="b" t="t" l="l"/>
            <a:pathLst>
              <a:path h="3792405" w="14621152">
                <a:moveTo>
                  <a:pt x="0" y="3792405"/>
                </a:moveTo>
                <a:lnTo>
                  <a:pt x="14621152" y="3792405"/>
                </a:lnTo>
                <a:lnTo>
                  <a:pt x="14621152" y="0"/>
                </a:lnTo>
                <a:lnTo>
                  <a:pt x="0" y="0"/>
                </a:lnTo>
                <a:lnTo>
                  <a:pt x="0" y="3792405"/>
                </a:lnTo>
                <a:close/>
              </a:path>
            </a:pathLst>
          </a:custGeom>
          <a:blipFill>
            <a:blip r:embed="rId2"/>
            <a:stretch>
              <a:fillRect l="-15123" t="0" r="-15123" b="-26792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1906" y="177380"/>
            <a:ext cx="2057439" cy="1262934"/>
            <a:chOff x="0" y="0"/>
            <a:chExt cx="2743253" cy="16839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43253" cy="1683913"/>
            </a:xfrm>
            <a:custGeom>
              <a:avLst/>
              <a:gdLst/>
              <a:ahLst/>
              <a:cxnLst/>
              <a:rect r="r" b="b" t="t" l="l"/>
              <a:pathLst>
                <a:path h="1683913" w="2743253">
                  <a:moveTo>
                    <a:pt x="0" y="0"/>
                  </a:moveTo>
                  <a:lnTo>
                    <a:pt x="2743253" y="0"/>
                  </a:lnTo>
                  <a:lnTo>
                    <a:pt x="2743253" y="1683913"/>
                  </a:lnTo>
                  <a:lnTo>
                    <a:pt x="0" y="1683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1586" r="0" b="-31323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621615" y="1059453"/>
              <a:ext cx="743127" cy="210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1"/>
                </a:lnSpc>
              </a:pPr>
              <a:r>
                <a:rPr lang="en-US" b="true" sz="1563" spc="96">
                  <a:solidFill>
                    <a:srgbClr val="FFFFFF"/>
                  </a:solidFill>
                  <a:latin typeface="Binate Bold"/>
                  <a:ea typeface="Binate Bold"/>
                  <a:cs typeface="Binate Bold"/>
                  <a:sym typeface="Binate Bold"/>
                </a:rPr>
                <a:t>APC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582840" y="1244227"/>
              <a:ext cx="844107" cy="2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5"/>
                </a:lnSpc>
              </a:pPr>
              <a:r>
                <a:rPr lang="en-US" b="true" sz="1529" spc="-104">
                  <a:solidFill>
                    <a:srgbClr val="CFD5EA"/>
                  </a:solidFill>
                  <a:latin typeface="Binate Bold"/>
                  <a:ea typeface="Binate Bold"/>
                  <a:cs typeface="Binate Bold"/>
                  <a:sym typeface="Binate Bold"/>
                </a:rPr>
                <a:t>2026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-10800000">
            <a:off x="-11906" y="19028106"/>
            <a:ext cx="13727906" cy="483894"/>
            <a:chOff x="0" y="0"/>
            <a:chExt cx="5511636" cy="1942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11636" cy="194279"/>
            </a:xfrm>
            <a:custGeom>
              <a:avLst/>
              <a:gdLst/>
              <a:ahLst/>
              <a:cxnLst/>
              <a:rect r="r" b="b" t="t" l="l"/>
              <a:pathLst>
                <a:path h="194279" w="5511636">
                  <a:moveTo>
                    <a:pt x="0" y="0"/>
                  </a:moveTo>
                  <a:lnTo>
                    <a:pt x="5511636" y="0"/>
                  </a:lnTo>
                  <a:lnTo>
                    <a:pt x="5511636" y="194279"/>
                  </a:lnTo>
                  <a:lnTo>
                    <a:pt x="0" y="194279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5511636" cy="222854"/>
            </a:xfrm>
            <a:prstGeom prst="rect">
              <a:avLst/>
            </a:prstGeom>
          </p:spPr>
          <p:txBody>
            <a:bodyPr anchor="ctr" rtlCol="false" tIns="33324" lIns="33324" bIns="33324" rIns="33324"/>
            <a:lstStyle/>
            <a:p>
              <a:pPr algn="ctr">
                <a:lnSpc>
                  <a:spcPts val="174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586317" y="19012615"/>
            <a:ext cx="47625" cy="499385"/>
            <a:chOff x="0" y="0"/>
            <a:chExt cx="13876" cy="1454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876" cy="145496"/>
            </a:xfrm>
            <a:custGeom>
              <a:avLst/>
              <a:gdLst/>
              <a:ahLst/>
              <a:cxnLst/>
              <a:rect r="r" b="b" t="t" l="l"/>
              <a:pathLst>
                <a:path h="145496" w="13876">
                  <a:moveTo>
                    <a:pt x="0" y="0"/>
                  </a:moveTo>
                  <a:lnTo>
                    <a:pt x="13876" y="0"/>
                  </a:lnTo>
                  <a:lnTo>
                    <a:pt x="13876" y="145496"/>
                  </a:lnTo>
                  <a:lnTo>
                    <a:pt x="0" y="1454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3876" cy="183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0" y="4309352"/>
            <a:ext cx="13727906" cy="4309352"/>
            <a:chOff x="0" y="0"/>
            <a:chExt cx="8199619" cy="257395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99620" cy="2573957"/>
            </a:xfrm>
            <a:custGeom>
              <a:avLst/>
              <a:gdLst/>
              <a:ahLst/>
              <a:cxnLst/>
              <a:rect r="r" b="b" t="t" l="l"/>
              <a:pathLst>
                <a:path h="2573957" w="8199620">
                  <a:moveTo>
                    <a:pt x="3384" y="0"/>
                  </a:moveTo>
                  <a:lnTo>
                    <a:pt x="8196236" y="0"/>
                  </a:lnTo>
                  <a:cubicBezTo>
                    <a:pt x="8198105" y="0"/>
                    <a:pt x="8199620" y="1515"/>
                    <a:pt x="8199620" y="3384"/>
                  </a:cubicBezTo>
                  <a:lnTo>
                    <a:pt x="8199620" y="2570574"/>
                  </a:lnTo>
                  <a:cubicBezTo>
                    <a:pt x="8199620" y="2572442"/>
                    <a:pt x="8198105" y="2573957"/>
                    <a:pt x="8196236" y="2573957"/>
                  </a:cubicBezTo>
                  <a:lnTo>
                    <a:pt x="3384" y="2573957"/>
                  </a:lnTo>
                  <a:cubicBezTo>
                    <a:pt x="1515" y="2573957"/>
                    <a:pt x="0" y="2572442"/>
                    <a:pt x="0" y="2570574"/>
                  </a:cubicBezTo>
                  <a:lnTo>
                    <a:pt x="0" y="3384"/>
                  </a:lnTo>
                  <a:cubicBezTo>
                    <a:pt x="0" y="1515"/>
                    <a:pt x="1515" y="0"/>
                    <a:pt x="3384" y="0"/>
                  </a:cubicBezTo>
                  <a:close/>
                </a:path>
              </a:pathLst>
            </a:custGeom>
            <a:solidFill>
              <a:srgbClr val="E5EBE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8199619" cy="2593007"/>
            </a:xfrm>
            <a:prstGeom prst="rect">
              <a:avLst/>
            </a:prstGeom>
          </p:spPr>
          <p:txBody>
            <a:bodyPr anchor="ctr" rtlCol="false" tIns="22400" lIns="22400" bIns="22400" rIns="22400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0" y="14674470"/>
            <a:ext cx="6852047" cy="4309352"/>
            <a:chOff x="0" y="0"/>
            <a:chExt cx="4092698" cy="257395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092698" cy="2573957"/>
            </a:xfrm>
            <a:custGeom>
              <a:avLst/>
              <a:gdLst/>
              <a:ahLst/>
              <a:cxnLst/>
              <a:rect r="r" b="b" t="t" l="l"/>
              <a:pathLst>
                <a:path h="2573957" w="4092698">
                  <a:moveTo>
                    <a:pt x="6779" y="0"/>
                  </a:moveTo>
                  <a:lnTo>
                    <a:pt x="4085919" y="0"/>
                  </a:lnTo>
                  <a:cubicBezTo>
                    <a:pt x="4089663" y="0"/>
                    <a:pt x="4092698" y="3035"/>
                    <a:pt x="4092698" y="6779"/>
                  </a:cubicBezTo>
                  <a:lnTo>
                    <a:pt x="4092698" y="2567178"/>
                  </a:lnTo>
                  <a:cubicBezTo>
                    <a:pt x="4092698" y="2568976"/>
                    <a:pt x="4091984" y="2570700"/>
                    <a:pt x="4090713" y="2571972"/>
                  </a:cubicBezTo>
                  <a:cubicBezTo>
                    <a:pt x="4089441" y="2573243"/>
                    <a:pt x="4087717" y="2573957"/>
                    <a:pt x="4085919" y="2573957"/>
                  </a:cubicBezTo>
                  <a:lnTo>
                    <a:pt x="6779" y="2573957"/>
                  </a:lnTo>
                  <a:cubicBezTo>
                    <a:pt x="3035" y="2573957"/>
                    <a:pt x="0" y="2570922"/>
                    <a:pt x="0" y="2567178"/>
                  </a:cubicBezTo>
                  <a:lnTo>
                    <a:pt x="0" y="6779"/>
                  </a:lnTo>
                  <a:cubicBezTo>
                    <a:pt x="0" y="3035"/>
                    <a:pt x="3035" y="0"/>
                    <a:pt x="6779" y="0"/>
                  </a:cubicBezTo>
                  <a:close/>
                </a:path>
              </a:pathLst>
            </a:custGeom>
            <a:solidFill>
              <a:srgbClr val="BCC6CB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4092698" cy="2593007"/>
            </a:xfrm>
            <a:prstGeom prst="rect">
              <a:avLst/>
            </a:prstGeom>
          </p:spPr>
          <p:txBody>
            <a:bodyPr anchor="ctr" rtlCol="false" tIns="22400" lIns="22400" bIns="22400" rIns="22400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858000" y="14674470"/>
            <a:ext cx="6852047" cy="2877449"/>
            <a:chOff x="0" y="0"/>
            <a:chExt cx="4092698" cy="171868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92698" cy="1718688"/>
            </a:xfrm>
            <a:custGeom>
              <a:avLst/>
              <a:gdLst/>
              <a:ahLst/>
              <a:cxnLst/>
              <a:rect r="r" b="b" t="t" l="l"/>
              <a:pathLst>
                <a:path h="1718688" w="4092698">
                  <a:moveTo>
                    <a:pt x="6779" y="0"/>
                  </a:moveTo>
                  <a:lnTo>
                    <a:pt x="4085919" y="0"/>
                  </a:lnTo>
                  <a:cubicBezTo>
                    <a:pt x="4089663" y="0"/>
                    <a:pt x="4092698" y="3035"/>
                    <a:pt x="4092698" y="6779"/>
                  </a:cubicBezTo>
                  <a:lnTo>
                    <a:pt x="4092698" y="1711909"/>
                  </a:lnTo>
                  <a:cubicBezTo>
                    <a:pt x="4092698" y="1715653"/>
                    <a:pt x="4089663" y="1718688"/>
                    <a:pt x="4085919" y="1718688"/>
                  </a:cubicBezTo>
                  <a:lnTo>
                    <a:pt x="6779" y="1718688"/>
                  </a:lnTo>
                  <a:cubicBezTo>
                    <a:pt x="3035" y="1718688"/>
                    <a:pt x="0" y="1715653"/>
                    <a:pt x="0" y="1711909"/>
                  </a:cubicBezTo>
                  <a:lnTo>
                    <a:pt x="0" y="6779"/>
                  </a:lnTo>
                  <a:cubicBezTo>
                    <a:pt x="0" y="3035"/>
                    <a:pt x="3035" y="0"/>
                    <a:pt x="6779" y="0"/>
                  </a:cubicBezTo>
                  <a:close/>
                </a:path>
              </a:pathLst>
            </a:custGeom>
            <a:solidFill>
              <a:srgbClr val="E5EBE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4092698" cy="1737738"/>
            </a:xfrm>
            <a:prstGeom prst="rect">
              <a:avLst/>
            </a:prstGeom>
          </p:spPr>
          <p:txBody>
            <a:bodyPr anchor="ctr" rtlCol="false" tIns="22400" lIns="22400" bIns="22400" rIns="22400"/>
            <a:lstStyle/>
            <a:p>
              <a:pPr algn="ctr">
                <a:lnSpc>
                  <a:spcPts val="1172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875859" y="17551920"/>
            <a:ext cx="5468541" cy="1431902"/>
            <a:chOff x="0" y="0"/>
            <a:chExt cx="979901" cy="25658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79901" cy="256581"/>
            </a:xfrm>
            <a:custGeom>
              <a:avLst/>
              <a:gdLst/>
              <a:ahLst/>
              <a:cxnLst/>
              <a:rect r="r" b="b" t="t" l="l"/>
              <a:pathLst>
                <a:path h="256581" w="979901">
                  <a:moveTo>
                    <a:pt x="0" y="0"/>
                  </a:moveTo>
                  <a:lnTo>
                    <a:pt x="979901" y="0"/>
                  </a:lnTo>
                  <a:lnTo>
                    <a:pt x="979901" y="256581"/>
                  </a:lnTo>
                  <a:lnTo>
                    <a:pt x="0" y="256581"/>
                  </a:lnTo>
                  <a:close/>
                </a:path>
              </a:pathLst>
            </a:custGeom>
            <a:solidFill>
              <a:srgbClr val="345B7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76200"/>
              <a:ext cx="979901" cy="332781"/>
            </a:xfrm>
            <a:prstGeom prst="rect">
              <a:avLst/>
            </a:prstGeom>
          </p:spPr>
          <p:txBody>
            <a:bodyPr anchor="ctr" rtlCol="false" tIns="46667" lIns="46667" bIns="46667" rIns="46667"/>
            <a:lstStyle/>
            <a:p>
              <a:pPr algn="ctr">
                <a:lnSpc>
                  <a:spcPts val="514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52372" y="9152103"/>
            <a:ext cx="4452375" cy="2406151"/>
            <a:chOff x="0" y="0"/>
            <a:chExt cx="5936501" cy="3208201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5936501" cy="3208201"/>
              <a:chOff x="0" y="0"/>
              <a:chExt cx="4934729" cy="266682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934729" cy="2666824"/>
              </a:xfrm>
              <a:custGeom>
                <a:avLst/>
                <a:gdLst/>
                <a:ahLst/>
                <a:cxnLst/>
                <a:rect r="r" b="b" t="t" l="l"/>
                <a:pathLst>
                  <a:path h="2666824" w="4934729">
                    <a:moveTo>
                      <a:pt x="0" y="0"/>
                    </a:moveTo>
                    <a:lnTo>
                      <a:pt x="4934729" y="0"/>
                    </a:lnTo>
                    <a:lnTo>
                      <a:pt x="4934729" y="2666824"/>
                    </a:lnTo>
                    <a:lnTo>
                      <a:pt x="0" y="2666824"/>
                    </a:lnTo>
                    <a:close/>
                  </a:path>
                </a:pathLst>
              </a:custGeom>
              <a:solidFill>
                <a:srgbClr val="F9F1EF"/>
              </a:solidFill>
              <a:ln w="38100" cap="sq">
                <a:solidFill>
                  <a:srgbClr val="A9877E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19050"/>
                <a:ext cx="4934729" cy="2685874"/>
              </a:xfrm>
              <a:prstGeom prst="rect">
                <a:avLst/>
              </a:prstGeom>
            </p:spPr>
            <p:txBody>
              <a:bodyPr anchor="ctr" rtlCol="false" tIns="22400" lIns="22400" bIns="22400" rIns="22400"/>
              <a:lstStyle/>
              <a:p>
                <a:pPr algn="ctr">
                  <a:lnSpc>
                    <a:spcPts val="1172"/>
                  </a:lnSpc>
                </a:pPr>
              </a:p>
            </p:txBody>
          </p:sp>
        </p:grpSp>
        <p:pic>
          <p:nvPicPr>
            <p:cNvPr name="Picture 32" id="32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0">
              <a:off x="-11471" y="-254376"/>
              <a:ext cx="5960326" cy="3747907"/>
            </a:xfrm>
            <a:prstGeom prst="rect">
              <a:avLst/>
            </a:prstGeom>
          </p:spPr>
        </p:pic>
      </p:grpSp>
      <p:graphicFrame>
        <p:nvGraphicFramePr>
          <p:cNvPr name="Table 33" id="33"/>
          <p:cNvGraphicFramePr>
            <a:graphicFrameLocks noGrp="true"/>
          </p:cNvGraphicFramePr>
          <p:nvPr/>
        </p:nvGraphicFramePr>
        <p:xfrm>
          <a:off x="533343" y="12160579"/>
          <a:ext cx="5533261" cy="1913816"/>
        </p:xfrm>
        <a:graphic>
          <a:graphicData uri="http://schemas.openxmlformats.org/drawingml/2006/table">
            <a:tbl>
              <a:tblPr/>
              <a:tblGrid>
                <a:gridCol w="1106652"/>
                <a:gridCol w="1106652"/>
                <a:gridCol w="1106652"/>
                <a:gridCol w="1106652"/>
                <a:gridCol w="1106652"/>
              </a:tblGrid>
              <a:tr h="4245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23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919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CONCEPT A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CONCEPT B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CONCEPT C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</a:t>
                      </a: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ONCEPT D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</a:tr>
              <a:tr h="49643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DESCRIPTION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43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ADVANTAGES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43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2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806" strike="noStrike" u="none">
                          <a:solidFill>
                            <a:srgbClr val="513A4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DISADVANTAGES</a:t>
                      </a:r>
                      <a:endParaRPr lang="en-US" sz="1100"/>
                    </a:p>
                  </a:txBody>
                  <a:tcPr marL="64023" marR="64023" marT="64023" marB="64023" anchor="ctr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D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035"/>
                        </a:lnSpc>
                        <a:defRPr/>
                      </a:pPr>
                      <a:endParaRPr lang="en-US" sz="1100"/>
                    </a:p>
                  </a:txBody>
                  <a:tcPr marL="64023" marR="64023" marT="64023" marB="64023" anchor="t">
                    <a:lnL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07">
                      <a:solidFill>
                        <a:srgbClr val="C4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34" id="34"/>
          <p:cNvSpPr/>
          <p:nvPr/>
        </p:nvSpPr>
        <p:spPr>
          <a:xfrm flipH="false" flipV="false" rot="0">
            <a:off x="12074124" y="545855"/>
            <a:ext cx="1278276" cy="1278276"/>
          </a:xfrm>
          <a:custGeom>
            <a:avLst/>
            <a:gdLst/>
            <a:ahLst/>
            <a:cxnLst/>
            <a:rect r="r" b="b" t="t" l="l"/>
            <a:pathLst>
              <a:path h="1278276" w="1278276">
                <a:moveTo>
                  <a:pt x="0" y="0"/>
                </a:moveTo>
                <a:lnTo>
                  <a:pt x="1278276" y="0"/>
                </a:lnTo>
                <a:lnTo>
                  <a:pt x="1278276" y="1278276"/>
                </a:lnTo>
                <a:lnTo>
                  <a:pt x="0" y="1278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687847" y="581855"/>
            <a:ext cx="1278276" cy="1278276"/>
          </a:xfrm>
          <a:custGeom>
            <a:avLst/>
            <a:gdLst/>
            <a:ahLst/>
            <a:cxnLst/>
            <a:rect r="r" b="b" t="t" l="l"/>
            <a:pathLst>
              <a:path h="1278276" w="1278276">
                <a:moveTo>
                  <a:pt x="0" y="0"/>
                </a:moveTo>
                <a:lnTo>
                  <a:pt x="1278277" y="0"/>
                </a:lnTo>
                <a:lnTo>
                  <a:pt x="1278277" y="1278276"/>
                </a:lnTo>
                <a:lnTo>
                  <a:pt x="0" y="1278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12372975" y="17551920"/>
            <a:ext cx="1337072" cy="1431902"/>
            <a:chOff x="0" y="0"/>
            <a:chExt cx="239588" cy="2565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39588" cy="256581"/>
            </a:xfrm>
            <a:custGeom>
              <a:avLst/>
              <a:gdLst/>
              <a:ahLst/>
              <a:cxnLst/>
              <a:rect r="r" b="b" t="t" l="l"/>
              <a:pathLst>
                <a:path h="256581" w="239588">
                  <a:moveTo>
                    <a:pt x="0" y="0"/>
                  </a:moveTo>
                  <a:lnTo>
                    <a:pt x="239588" y="0"/>
                  </a:lnTo>
                  <a:lnTo>
                    <a:pt x="239588" y="256581"/>
                  </a:lnTo>
                  <a:lnTo>
                    <a:pt x="0" y="256581"/>
                  </a:lnTo>
                  <a:close/>
                </a:path>
              </a:pathLst>
            </a:custGeom>
            <a:solidFill>
              <a:srgbClr val="6F7F8B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76200"/>
              <a:ext cx="239588" cy="332781"/>
            </a:xfrm>
            <a:prstGeom prst="rect">
              <a:avLst/>
            </a:prstGeom>
          </p:spPr>
          <p:txBody>
            <a:bodyPr anchor="ctr" rtlCol="false" tIns="46667" lIns="46667" bIns="46667" rIns="46667"/>
            <a:lstStyle/>
            <a:p>
              <a:pPr algn="ctr">
                <a:lnSpc>
                  <a:spcPts val="5144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12510211" y="17852658"/>
            <a:ext cx="1024515" cy="1024515"/>
          </a:xfrm>
          <a:custGeom>
            <a:avLst/>
            <a:gdLst/>
            <a:ahLst/>
            <a:cxnLst/>
            <a:rect r="r" b="b" t="t" l="l"/>
            <a:pathLst>
              <a:path h="1024515" w="1024515">
                <a:moveTo>
                  <a:pt x="0" y="0"/>
                </a:moveTo>
                <a:lnTo>
                  <a:pt x="1024516" y="0"/>
                </a:lnTo>
                <a:lnTo>
                  <a:pt x="1024516" y="1024516"/>
                </a:lnTo>
                <a:lnTo>
                  <a:pt x="0" y="10245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406312" y="17599193"/>
            <a:ext cx="1270397" cy="1384629"/>
          </a:xfrm>
          <a:custGeom>
            <a:avLst/>
            <a:gdLst/>
            <a:ahLst/>
            <a:cxnLst/>
            <a:rect r="r" b="b" t="t" l="l"/>
            <a:pathLst>
              <a:path h="1384629" w="1270397">
                <a:moveTo>
                  <a:pt x="0" y="0"/>
                </a:moveTo>
                <a:lnTo>
                  <a:pt x="1270397" y="0"/>
                </a:lnTo>
                <a:lnTo>
                  <a:pt x="1270397" y="1384629"/>
                </a:lnTo>
                <a:lnTo>
                  <a:pt x="0" y="13846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8135191" y="12091654"/>
            <a:ext cx="4169556" cy="1619356"/>
            <a:chOff x="0" y="0"/>
            <a:chExt cx="823616" cy="31987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23616" cy="319873"/>
            </a:xfrm>
            <a:custGeom>
              <a:avLst/>
              <a:gdLst/>
              <a:ahLst/>
              <a:cxnLst/>
              <a:rect r="r" b="b" t="t" l="l"/>
              <a:pathLst>
                <a:path h="319873" w="823616">
                  <a:moveTo>
                    <a:pt x="0" y="0"/>
                  </a:moveTo>
                  <a:lnTo>
                    <a:pt x="823616" y="0"/>
                  </a:lnTo>
                  <a:lnTo>
                    <a:pt x="823616" y="319873"/>
                  </a:lnTo>
                  <a:lnTo>
                    <a:pt x="0" y="319873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76200"/>
              <a:ext cx="823616" cy="3960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01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8360134" y="12286916"/>
            <a:ext cx="1597861" cy="1424094"/>
          </a:xfrm>
          <a:custGeom>
            <a:avLst/>
            <a:gdLst/>
            <a:ahLst/>
            <a:cxnLst/>
            <a:rect r="r" b="b" t="t" l="l"/>
            <a:pathLst>
              <a:path h="1424094" w="1597861">
                <a:moveTo>
                  <a:pt x="0" y="0"/>
                </a:moveTo>
                <a:lnTo>
                  <a:pt x="1597861" y="0"/>
                </a:lnTo>
                <a:lnTo>
                  <a:pt x="1597861" y="1424094"/>
                </a:lnTo>
                <a:lnTo>
                  <a:pt x="0" y="14240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0380119" y="12286916"/>
            <a:ext cx="1597861" cy="1424094"/>
          </a:xfrm>
          <a:custGeom>
            <a:avLst/>
            <a:gdLst/>
            <a:ahLst/>
            <a:cxnLst/>
            <a:rect r="r" b="b" t="t" l="l"/>
            <a:pathLst>
              <a:path h="1424094" w="1597861">
                <a:moveTo>
                  <a:pt x="0" y="0"/>
                </a:moveTo>
                <a:lnTo>
                  <a:pt x="1597861" y="0"/>
                </a:lnTo>
                <a:lnTo>
                  <a:pt x="1597861" y="1424094"/>
                </a:lnTo>
                <a:lnTo>
                  <a:pt x="0" y="14240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46103" y="19009056"/>
            <a:ext cx="9578662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b="true" sz="2300" spc="3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ASIAN PACIFIC PLASTIC SURGERY &amp; CRANIOFACIAL CONGRESS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796765" y="19112815"/>
            <a:ext cx="3871144" cy="257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b="true" sz="1800" spc="3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BANGKOK, 28-30 OCTOBER 2026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33343" y="4605172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Introduction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33343" y="14840500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Discussion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7237301" y="14840500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Conclusion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223725" y="17500091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References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33343" y="9040536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Results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121795" y="1964190"/>
            <a:ext cx="11977459" cy="127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96"/>
              </a:lnSpc>
            </a:pPr>
            <a:r>
              <a:rPr lang="en-US" sz="364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Poster Title: xxxxxxxxxxxxxxxxxxxxxxxxxxxxxxxxx</a:t>
            </a:r>
          </a:p>
          <a:p>
            <a:pPr algn="r">
              <a:lnSpc>
                <a:spcPts val="5096"/>
              </a:lnSpc>
            </a:pPr>
            <a:r>
              <a:rPr lang="en-US" sz="364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71600" y="3350412"/>
            <a:ext cx="9420525" cy="1102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Author Names xxxxxxxxxxxxxxxxxxxxxx, xxxxxxxxxxxxxxxxxxxxxxxxxxxxx</a:t>
            </a:r>
          </a:p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Affiliations: xxxxxxxxxxxxxxxxxxxx</a:t>
            </a:r>
          </a:p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                   xxxxxxxxxxxxxxxxxxxx</a:t>
            </a:r>
          </a:p>
          <a:p>
            <a:pPr algn="r">
              <a:lnSpc>
                <a:spcPts val="2239"/>
              </a:lnSpc>
            </a:pPr>
          </a:p>
        </p:txBody>
      </p:sp>
      <p:sp>
        <p:nvSpPr>
          <p:cNvPr name="TextBox 55" id="55"/>
          <p:cNvSpPr txBox="true"/>
          <p:nvPr/>
        </p:nvSpPr>
        <p:spPr>
          <a:xfrm rot="0">
            <a:off x="6875859" y="4605172"/>
            <a:ext cx="3870679" cy="566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3215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Methods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33343" y="5342656"/>
            <a:ext cx="5533261" cy="293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904950" y="5342656"/>
            <a:ext cx="6026198" cy="293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33343" y="9727425"/>
            <a:ext cx="5533261" cy="2093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33343" y="15682759"/>
            <a:ext cx="5533261" cy="293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7288783" y="15437209"/>
            <a:ext cx="5875529" cy="188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7288783" y="18011075"/>
            <a:ext cx="5015964" cy="86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</a:t>
            </a: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</a:t>
            </a:r>
          </a:p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</a:t>
            </a:r>
          </a:p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</a:t>
            </a:r>
          </a:p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</a:t>
            </a:r>
          </a:p>
          <a:p>
            <a:pPr algn="l" marL="215728" indent="-107864" lvl="1">
              <a:lnSpc>
                <a:spcPts val="1398"/>
              </a:lnSpc>
              <a:buAutoNum type="arabicPeriod" startAt="1"/>
            </a:pPr>
            <a:r>
              <a:rPr lang="en-US" sz="9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xxxxxxxxxxxxxxxxxxxxxxxxxxxxxxxxxxxxxxxxxxxxxxxxxxxxxxxxxxxxxxxx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1094404" y="1008938"/>
            <a:ext cx="465162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YOUR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LOGO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2480681" y="962108"/>
            <a:ext cx="465162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YOUR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LOGO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223725" y="13834835"/>
            <a:ext cx="5875529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Figute 1: </a:t>
            </a:r>
            <a:r>
              <a:rPr lang="en-US" sz="1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DAHMUbBDcAU</dc:identifier>
  <dcterms:modified xsi:type="dcterms:W3CDTF">2011-08-01T06:04:30Z</dcterms:modified>
  <cp:revision>1</cp:revision>
  <dc:title>Template Digital Poster APC 2026</dc:title>
</cp:coreProperties>
</file>